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440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63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966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231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12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21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99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676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761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273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60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D0BF2-2122-4713-ADB1-F01A85EAE348}" type="datetimeFigureOut">
              <a:rPr lang="pl-PL" smtClean="0"/>
              <a:pPr/>
              <a:t>2020-04-24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D633C-5724-43B8-8F4A-294673B8733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16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2132856"/>
            <a:ext cx="7772400" cy="1470025"/>
          </a:xfrm>
        </p:spPr>
        <p:txBody>
          <a:bodyPr/>
          <a:lstStyle/>
          <a:p>
            <a:r>
              <a:rPr lang="pl-PL" dirty="0"/>
              <a:t>Aktywność fizyczna w domu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Zapraszamy do wykonywania ćwiczeń, poznania teorii i rozwiązywania krzyżówki.</a:t>
            </a:r>
          </a:p>
        </p:txBody>
      </p:sp>
      <p:pic>
        <p:nvPicPr>
          <p:cNvPr id="1026" name="Picture 2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1827886" cy="15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\Microsoft Office\MEDIA\CAGCAT10\j0301480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688" y="633413"/>
            <a:ext cx="1798637" cy="133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28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Aktywność fizyczna w domu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ROZRYWKA NA SPORTOWO</a:t>
            </a:r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6146" name="Picture 2" descr="C:\Users\Karol\Desktop\WF zdalny\Sportowy alfab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05045"/>
            <a:ext cx="8568952" cy="448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964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Aktywność fizyczna w domu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ROZRYWKA NA SPORTOWO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„KRZYŻÓWKA NA SPORTOWO”</a:t>
            </a:r>
          </a:p>
          <a:p>
            <a:pPr marL="0" indent="0">
              <a:buNone/>
            </a:pPr>
            <a:r>
              <a:rPr lang="pl-PL" sz="2400" dirty="0"/>
              <a:t>(litery z pionowo pogrubionych kratek utworzą rozwiązanie)</a:t>
            </a:r>
          </a:p>
        </p:txBody>
      </p:sp>
    </p:spTree>
    <p:extLst>
      <p:ext uri="{BB962C8B-B14F-4D97-AF65-F5344CB8AC3E}">
        <p14:creationId xmlns:p14="http://schemas.microsoft.com/office/powerpoint/2010/main" val="1046059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46503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Aktywność fizyczna w domu</a:t>
            </a:r>
            <a:endParaRPr lang="pl-PL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40" y="1685071"/>
            <a:ext cx="8339431" cy="5211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121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Aktywność fizyczna w domu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ROZRYWKA NA SPORTOWO - KRZYŻÓWKA</a:t>
            </a:r>
          </a:p>
          <a:p>
            <a:pPr marL="0" indent="0">
              <a:buNone/>
            </a:pPr>
            <a:r>
              <a:rPr lang="pl-PL" sz="2000" dirty="0"/>
              <a:t>PYTANIA:</a:t>
            </a:r>
          </a:p>
          <a:p>
            <a:pPr marL="0" indent="0">
              <a:buNone/>
            </a:pPr>
            <a:r>
              <a:rPr lang="pl-PL" sz="1700" dirty="0"/>
              <a:t>1. Dwie na boisku do piłki nożnej</a:t>
            </a:r>
          </a:p>
          <a:p>
            <a:pPr marL="0" indent="0">
              <a:buNone/>
            </a:pPr>
            <a:r>
              <a:rPr lang="pl-PL" sz="1700" dirty="0"/>
              <a:t>2. Używany w kolarstwie górskim, szosowym lub torowym</a:t>
            </a:r>
          </a:p>
          <a:p>
            <a:pPr marL="0" indent="0">
              <a:buNone/>
            </a:pPr>
            <a:r>
              <a:rPr lang="pl-PL" sz="1700" dirty="0"/>
              <a:t>3. Stosowana do poprawy wad postawy ciała - …………………………… korekcyjna</a:t>
            </a:r>
          </a:p>
          <a:p>
            <a:pPr marL="0" indent="0">
              <a:buNone/>
            </a:pPr>
            <a:r>
              <a:rPr lang="pl-PL" sz="1700" dirty="0"/>
              <a:t>4. W tej dyscyplinie występuje styl grzbietowy, klasyczny, dowolny</a:t>
            </a:r>
          </a:p>
          <a:p>
            <a:pPr marL="0" indent="0">
              <a:buNone/>
            </a:pPr>
            <a:r>
              <a:rPr lang="pl-PL" sz="1700" dirty="0"/>
              <a:t>5. Mogą być np. szkolne, wojewódzkie, powiatowe</a:t>
            </a:r>
          </a:p>
          <a:p>
            <a:pPr marL="0" indent="0">
              <a:buNone/>
            </a:pPr>
            <a:r>
              <a:rPr lang="pl-PL" sz="1700" dirty="0"/>
              <a:t>6. Dzieli kort tenisowy</a:t>
            </a:r>
          </a:p>
          <a:p>
            <a:pPr marL="0" indent="0">
              <a:buNone/>
            </a:pPr>
            <a:r>
              <a:rPr lang="pl-PL" sz="1700" dirty="0"/>
              <a:t>7. Wygodnie się na nim wykonuje przewroty w tył i w przód</a:t>
            </a:r>
          </a:p>
          <a:p>
            <a:pPr marL="0" indent="0">
              <a:buNone/>
            </a:pPr>
            <a:r>
              <a:rPr lang="pl-PL" sz="1700" dirty="0"/>
              <a:t>8. Gra drużynowa ,w której używa się kijów i lekkiej piłki z otworami</a:t>
            </a:r>
          </a:p>
          <a:p>
            <a:pPr marL="0" indent="0">
              <a:buNone/>
            </a:pPr>
            <a:r>
              <a:rPr lang="pl-PL" sz="1700" dirty="0"/>
              <a:t>9. Polonez, oberek lub walc</a:t>
            </a:r>
          </a:p>
          <a:p>
            <a:pPr marL="0" indent="0">
              <a:buNone/>
            </a:pPr>
            <a:r>
              <a:rPr lang="pl-PL" sz="1700" dirty="0"/>
              <a:t>10. Często zawieszony na szyi u nauczyciela WF</a:t>
            </a:r>
          </a:p>
          <a:p>
            <a:pPr marL="0" indent="0">
              <a:buNone/>
            </a:pPr>
            <a:r>
              <a:rPr lang="pl-PL" sz="1700" dirty="0"/>
              <a:t>11. Może być z miejsca lub w dal</a:t>
            </a:r>
          </a:p>
          <a:p>
            <a:pPr marL="0" indent="0">
              <a:buNone/>
            </a:pPr>
            <a:r>
              <a:rPr lang="pl-PL" sz="1700" dirty="0"/>
              <a:t>12. Kulisty przedmiot używany w sportach i grach</a:t>
            </a:r>
          </a:p>
          <a:p>
            <a:pPr marL="0" indent="0">
              <a:buNone/>
            </a:pPr>
            <a:r>
              <a:rPr lang="pl-PL" sz="1700" dirty="0"/>
              <a:t>13. Jedna z pozycji w siatkówce</a:t>
            </a:r>
          </a:p>
          <a:p>
            <a:pPr marL="0" indent="0">
              <a:buNone/>
            </a:pPr>
            <a:r>
              <a:rPr lang="pl-PL" sz="1700" dirty="0"/>
              <a:t>14. Sytuacja w grze, w której żadna ze stron nie odniosła zwycięstwa</a:t>
            </a:r>
          </a:p>
          <a:p>
            <a:pPr marL="0" indent="0">
              <a:buNone/>
            </a:pPr>
            <a:r>
              <a:rPr lang="pl-PL" sz="1700" dirty="0"/>
              <a:t>15. Olimpijski – palący się podczas Igrzysk Olimpijskich</a:t>
            </a:r>
          </a:p>
          <a:p>
            <a:pPr marL="0" indent="0">
              <a:buNone/>
            </a:pPr>
            <a:r>
              <a:rPr lang="pl-PL" sz="1700" dirty="0"/>
              <a:t>16. „Zwierzę” na sali gimnastycznej</a:t>
            </a:r>
          </a:p>
          <a:p>
            <a:pPr marL="0" indent="0">
              <a:buNone/>
            </a:pPr>
            <a:r>
              <a:rPr lang="pl-PL" sz="1700" dirty="0"/>
              <a:t>17. Wykonywana na początku lekcji WF, po zbiórce i sprawdzeniu obecności</a:t>
            </a:r>
          </a:p>
          <a:p>
            <a:pPr marL="0" indent="0">
              <a:buNone/>
            </a:pPr>
            <a:endParaRPr lang="pl-PL" sz="1700" dirty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1115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Aktywność fizyczna w domu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AKTYWNOŚĆ </a:t>
            </a:r>
          </a:p>
          <a:p>
            <a:pPr marL="0" indent="0">
              <a:buNone/>
            </a:pPr>
            <a:r>
              <a:rPr lang="pl-PL" sz="2400" dirty="0"/>
              <a:t>(wszyscy pamiętamy o wykonaniu krótkiej rozgrzewki, w warunkach domowych, przed przystąpieniem do ćwiczeń właściwych)</a:t>
            </a:r>
          </a:p>
          <a:p>
            <a:pPr>
              <a:buFontTx/>
              <a:buChar char="-"/>
            </a:pPr>
            <a:r>
              <a:rPr lang="pl-PL" sz="1600" dirty="0"/>
              <a:t>skłony głowy w lewo i prawo – 8 powtórzeń (ryc.1)</a:t>
            </a:r>
          </a:p>
          <a:p>
            <a:pPr>
              <a:buFontTx/>
              <a:buChar char="-"/>
            </a:pPr>
            <a:r>
              <a:rPr lang="pl-PL" sz="1600" dirty="0"/>
              <a:t>krążenia głowy w wolnym tempie  - 4 powtórzenia w lewo i prawo (ryc.2)</a:t>
            </a:r>
          </a:p>
          <a:p>
            <a:pPr>
              <a:buFontTx/>
              <a:buChar char="-"/>
            </a:pPr>
            <a:r>
              <a:rPr lang="pl-PL" sz="1600" dirty="0"/>
              <a:t>krążenia bioder – 4 powtórzenia w lewo i prawo (ryc.3)</a:t>
            </a:r>
          </a:p>
          <a:p>
            <a:pPr>
              <a:buFontTx/>
              <a:buChar char="-"/>
            </a:pPr>
            <a:r>
              <a:rPr lang="pl-PL" sz="1600" dirty="0"/>
              <a:t>wymachy ramion w górę, powrót powoli w dół  - 8 powtórzeń (ryc.4)</a:t>
            </a:r>
          </a:p>
          <a:p>
            <a:pPr>
              <a:buFontTx/>
              <a:buChar char="-"/>
            </a:pPr>
            <a:r>
              <a:rPr lang="pl-PL" sz="1600" dirty="0"/>
              <a:t>wymach w przód i tył – 8 powtórzeń na każdą nogę (ryc.5)</a:t>
            </a:r>
          </a:p>
          <a:p>
            <a:pPr>
              <a:buFontTx/>
              <a:buChar char="-"/>
            </a:pPr>
            <a:r>
              <a:rPr lang="pl-PL" sz="1600" dirty="0"/>
              <a:t>przysiady, całe stopy oparte na podłożu – 8 powtórzeń (ryc.6)</a:t>
            </a:r>
          </a:p>
          <a:p>
            <a:pPr>
              <a:buFontTx/>
              <a:buChar char="-"/>
            </a:pPr>
            <a:r>
              <a:rPr lang="pl-PL" sz="1600" dirty="0"/>
              <a:t>wymachy ramion w bok na zewnątrz i wewnątrz – 8 powtórzeń (ryc.7)</a:t>
            </a:r>
          </a:p>
          <a:p>
            <a:pPr>
              <a:buFontTx/>
              <a:buChar char="-"/>
            </a:pPr>
            <a:r>
              <a:rPr lang="pl-PL" sz="1600" dirty="0"/>
              <a:t>skrętoskłony – 8 powtórzeń (ryc.8)</a:t>
            </a:r>
          </a:p>
          <a:p>
            <a:pPr>
              <a:buFontTx/>
              <a:buChar char="-"/>
            </a:pPr>
            <a:r>
              <a:rPr lang="pl-PL" sz="1600" dirty="0"/>
              <a:t>skłony boczne w lewo i prawo – 8 powtórzeń (ryc.9)</a:t>
            </a:r>
          </a:p>
          <a:p>
            <a:pPr>
              <a:buFontTx/>
              <a:buChar char="-"/>
            </a:pPr>
            <a:r>
              <a:rPr lang="pl-PL" sz="1600" dirty="0"/>
              <a:t>wypad w przód na lewą i prawą nogę – po 4 powtórzenia  (ryc.10)</a:t>
            </a:r>
          </a:p>
          <a:p>
            <a:pPr>
              <a:buFontTx/>
              <a:buChar char="-"/>
            </a:pPr>
            <a:r>
              <a:rPr lang="pl-PL" sz="1600" dirty="0"/>
              <a:t>krążenia ramion w przód – 8 powtórzeń (ryc.11)</a:t>
            </a:r>
          </a:p>
          <a:p>
            <a:pPr>
              <a:buFontTx/>
              <a:buChar char="-"/>
            </a:pPr>
            <a:endParaRPr lang="pl-PL" sz="1600" dirty="0"/>
          </a:p>
          <a:p>
            <a:pPr>
              <a:buFontTx/>
              <a:buChar char="-"/>
            </a:pPr>
            <a:endParaRPr lang="pl-PL" sz="2400" dirty="0"/>
          </a:p>
          <a:p>
            <a:pPr>
              <a:buFontTx/>
              <a:buChar char="-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27275598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Aktywność fizyczna w domu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pic>
        <p:nvPicPr>
          <p:cNvPr id="1026" name="Picture 2" descr="C:\Users\Karol\Desktop\WF zdalny\rozgrzewka przykład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8712968" cy="5157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51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Aktywność fizyczna w domu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AKTYWNOŚĆ</a:t>
            </a:r>
            <a:r>
              <a:rPr lang="pl-PL" dirty="0"/>
              <a:t> - ZESTAW ĆWICZEŃ NA DZIŚ:</a:t>
            </a:r>
          </a:p>
          <a:p>
            <a:pPr marL="0" indent="0">
              <a:buNone/>
            </a:pPr>
            <a:r>
              <a:rPr lang="pl-PL" sz="2400" dirty="0"/>
              <a:t>Ćwiczenia ramion i obręczy barkowej:</a:t>
            </a:r>
          </a:p>
          <a:p>
            <a:pPr marL="514350" indent="-514350">
              <a:buAutoNum type="arabicPeriod"/>
            </a:pPr>
            <a:r>
              <a:rPr lang="pl-PL" sz="2400" dirty="0"/>
              <a:t>Bieg w miejscu w podporze – 2 x 30 sekund</a:t>
            </a:r>
          </a:p>
          <a:p>
            <a:pPr marL="0" indent="0">
              <a:buNone/>
            </a:pPr>
            <a:r>
              <a:rPr lang="pl-PL" sz="2400" dirty="0"/>
              <a:t>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2.  Leżenie przodem w podporze, „deska” – 2 x 30 sekund</a:t>
            </a:r>
          </a:p>
        </p:txBody>
      </p:sp>
      <p:pic>
        <p:nvPicPr>
          <p:cNvPr id="2050" name="Picture 2" descr="C:\Users\Karol\Desktop\WF zdalny\loop tren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068960"/>
            <a:ext cx="2160240" cy="121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arol\Desktop\WF zdalny\ds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869160"/>
            <a:ext cx="219751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12043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Aktywność fizyczna w domu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AKTYWNOŚĆ</a:t>
            </a:r>
            <a:r>
              <a:rPr lang="pl-PL" dirty="0"/>
              <a:t> - ZESTAW ĆWICZEŃ NA DZIŚ:</a:t>
            </a:r>
          </a:p>
          <a:p>
            <a:pPr marL="0" indent="0">
              <a:buNone/>
            </a:pPr>
            <a:r>
              <a:rPr lang="pl-PL" sz="2400" dirty="0"/>
              <a:t>Ćwiczenia nóg:</a:t>
            </a:r>
          </a:p>
          <a:p>
            <a:pPr marL="0" indent="0">
              <a:buNone/>
            </a:pPr>
            <a:r>
              <a:rPr lang="pl-PL" sz="2400" dirty="0"/>
              <a:t>1. Bieg w miejscu – skip A – 3 x 30 sekund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2. Bieg w miejscu – skip C – 3 x 30 sekund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3074" name="Picture 2" descr="C:\Users\Karol\Desktop\WF zdalny\obrazek-wyróżniający-skip-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29912"/>
            <a:ext cx="2088232" cy="130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Karol\Desktop\WF zdalny\obrazek-wyróżniający-skip-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35" y="4941168"/>
            <a:ext cx="2111781" cy="1321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42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Aktywność fizyczna w domu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AKTYWNOŚĆ</a:t>
            </a:r>
            <a:r>
              <a:rPr lang="pl-PL" dirty="0"/>
              <a:t> - ZESTAW ĆWICZEŃ NA DZIŚ:</a:t>
            </a:r>
          </a:p>
          <a:p>
            <a:pPr marL="0" indent="0">
              <a:buNone/>
            </a:pPr>
            <a:r>
              <a:rPr lang="pl-PL" sz="2400" dirty="0"/>
              <a:t>Ćwiczenia rozciągające:</a:t>
            </a:r>
          </a:p>
          <a:p>
            <a:pPr marL="457200" indent="-457200">
              <a:buAutoNum type="arabicPeriod"/>
            </a:pPr>
            <a:r>
              <a:rPr lang="pl-PL" sz="2400" dirty="0"/>
              <a:t>Rozciąganie mięśnia dwugłowego w siadzie rozkrocznym </a:t>
            </a:r>
          </a:p>
          <a:p>
            <a:pPr marL="0" indent="0">
              <a:buNone/>
            </a:pPr>
            <a:r>
              <a:rPr lang="pl-PL" sz="2400" dirty="0"/>
              <a:t>                                                             </a:t>
            </a:r>
          </a:p>
          <a:p>
            <a:pPr marL="457200" indent="-457200">
              <a:buAutoNum type="arabicPeriod"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2. Rozciąganie mięśnia czworogłowego w klęku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098" name="Picture 2" descr="C:\Users\Karol\Desktop\WF zdalny\rozciąganie-mięśnia-dwugłowego-siedząc-1-569x3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68960"/>
            <a:ext cx="2349823" cy="1238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Karol\Desktop\WF zdalny\obrazek-wyróżniający-rozciąganie-czworogłowego-klęcząc-700x3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97152"/>
            <a:ext cx="3359268" cy="157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883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Aktywność fizyczna w domu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rgbClr val="FF0000"/>
                </a:solidFill>
              </a:rPr>
              <a:t>AKTYWNOŚĆ</a:t>
            </a:r>
            <a:r>
              <a:rPr lang="pl-PL" sz="2400" dirty="0"/>
              <a:t> – Ćwiczenia indywidualne według inwencji twórczej Uczniów.</a:t>
            </a:r>
          </a:p>
          <a:p>
            <a:pPr marL="0" indent="0">
              <a:buNone/>
            </a:pPr>
            <a:r>
              <a:rPr lang="pl-PL" sz="2400" dirty="0"/>
              <a:t>Teraz czas na Waszą pomysłowość.</a:t>
            </a:r>
          </a:p>
          <a:p>
            <a:pPr marL="0" indent="0">
              <a:buNone/>
            </a:pPr>
            <a:r>
              <a:rPr lang="pl-PL" sz="2400" dirty="0"/>
              <a:t>Każdy indywidualnie w zależności od możliwości w domu i nie tylko, wykonuje własną aktywność fizyczną (raz dziennie, o dowolnej porze).</a:t>
            </a:r>
          </a:p>
          <a:p>
            <a:pPr marL="0" indent="0">
              <a:buNone/>
            </a:pPr>
            <a:r>
              <a:rPr lang="pl-PL" sz="2400" dirty="0"/>
              <a:t>Nasze podpowiedzi:</a:t>
            </a:r>
          </a:p>
          <a:p>
            <a:pPr>
              <a:buFontTx/>
              <a:buChar char="-"/>
            </a:pPr>
            <a:r>
              <a:rPr lang="pl-PL" sz="2400" dirty="0"/>
              <a:t>spacer (indywidualnie, nie w grupach)</a:t>
            </a:r>
          </a:p>
          <a:p>
            <a:pPr>
              <a:buFontTx/>
              <a:buChar char="-"/>
            </a:pPr>
            <a:r>
              <a:rPr lang="pl-PL" sz="2400" dirty="0"/>
              <a:t>jazda na rowerze (indywidualnie, nie w grupach)</a:t>
            </a:r>
          </a:p>
          <a:p>
            <a:pPr>
              <a:buFontTx/>
              <a:buChar char="-"/>
            </a:pPr>
            <a:r>
              <a:rPr lang="pl-PL" sz="2400" dirty="0"/>
              <a:t>posprzątanie pokoju, pomoc w obowiązkach domowych</a:t>
            </a:r>
          </a:p>
          <a:p>
            <a:pPr>
              <a:buFontTx/>
              <a:buChar char="-"/>
            </a:pPr>
            <a:r>
              <a:rPr lang="pl-PL" sz="2400" dirty="0"/>
              <a:t>inne … (w zależności od Waszej kreatywności)</a:t>
            </a:r>
          </a:p>
          <a:p>
            <a:pPr>
              <a:buFontTx/>
              <a:buChar char="-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14510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Aktywność fizyczna w domu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TEORIA</a:t>
            </a:r>
            <a:r>
              <a:rPr lang="pl-PL" dirty="0"/>
              <a:t> – dlaczego </a:t>
            </a:r>
          </a:p>
          <a:p>
            <a:pPr marL="0" indent="0">
              <a:buNone/>
            </a:pPr>
            <a:r>
              <a:rPr lang="pl-PL" dirty="0"/>
              <a:t>rozgrzewka przed </a:t>
            </a:r>
          </a:p>
          <a:p>
            <a:pPr marL="0" indent="0">
              <a:buNone/>
            </a:pPr>
            <a:r>
              <a:rPr lang="pl-PL" dirty="0"/>
              <a:t>treningiem i lekcjami </a:t>
            </a:r>
          </a:p>
          <a:p>
            <a:pPr marL="0" indent="0">
              <a:buNone/>
            </a:pPr>
            <a:r>
              <a:rPr lang="pl-PL" dirty="0"/>
              <a:t>WF jest WAŻNA !!!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123" name="Picture 3" descr="C:\Users\Karol\Desktop\WF zdalny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628800"/>
            <a:ext cx="39624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632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Aktywność fizyczna w domu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ROZRYWKA NA SPORTOWO</a:t>
            </a:r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2400" dirty="0"/>
              <a:t>„SPORTOWY ALFABET”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Temat na dziś:  SPORT BEZ NUDY</a:t>
            </a:r>
          </a:p>
          <a:p>
            <a:pPr marL="0" indent="0">
              <a:buNone/>
            </a:pPr>
            <a:r>
              <a:rPr lang="pl-PL" sz="1800" dirty="0"/>
              <a:t>(zabawa polega na wykonywaniu poszczególnych zadań, zgodnie z literami </a:t>
            </a:r>
            <a:br>
              <a:rPr lang="pl-PL" sz="1800" dirty="0"/>
            </a:br>
            <a:r>
              <a:rPr lang="pl-PL" sz="1800" dirty="0"/>
              <a:t>z dzisiejszego tematu, w następnym slajdzie otrzymacie planszę z przypisanymi ćwiczeniami do każdej litery.)</a:t>
            </a:r>
          </a:p>
        </p:txBody>
      </p:sp>
    </p:spTree>
    <p:extLst>
      <p:ext uri="{BB962C8B-B14F-4D97-AF65-F5344CB8AC3E}">
        <p14:creationId xmlns:p14="http://schemas.microsoft.com/office/powerpoint/2010/main" val="177190727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446</TotalTime>
  <Words>669</Words>
  <Application>Microsoft Office PowerPoint</Application>
  <PresentationFormat>Pokaz na ekranie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Motyw pakietu Office</vt:lpstr>
      <vt:lpstr>Aktywność fizyczna w domu</vt:lpstr>
      <vt:lpstr>Aktywność fizyczna w domu</vt:lpstr>
      <vt:lpstr>Aktywność fizyczna w domu</vt:lpstr>
      <vt:lpstr>Aktywność fizyczna w domu</vt:lpstr>
      <vt:lpstr>Aktywność fizyczna w domu</vt:lpstr>
      <vt:lpstr>Aktywność fizyczna w domu</vt:lpstr>
      <vt:lpstr>Aktywność fizyczna w domu</vt:lpstr>
      <vt:lpstr>Aktywność fizyczna w domu</vt:lpstr>
      <vt:lpstr>Aktywność fizyczna w domu</vt:lpstr>
      <vt:lpstr>Aktywność fizyczna w domu</vt:lpstr>
      <vt:lpstr>Aktywność fizyczna w domu</vt:lpstr>
      <vt:lpstr>Aktywność fizyczna w domu</vt:lpstr>
      <vt:lpstr>Aktywność fizyczna w domu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WYCHOWANIE FIZYCZNE  W DOMU</dc:title>
  <dc:creator>Karol</dc:creator>
  <cp:lastModifiedBy>Grzegorz</cp:lastModifiedBy>
  <cp:revision>26</cp:revision>
  <dcterms:created xsi:type="dcterms:W3CDTF">2020-03-23T11:09:13Z</dcterms:created>
  <dcterms:modified xsi:type="dcterms:W3CDTF">2020-04-24T10:45:09Z</dcterms:modified>
</cp:coreProperties>
</file>